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7"/>
  </p:notesMasterIdLst>
  <p:sldIdLst>
    <p:sldId id="288" r:id="rId2"/>
    <p:sldId id="277" r:id="rId3"/>
    <p:sldId id="287" r:id="rId4"/>
    <p:sldId id="286" r:id="rId5"/>
    <p:sldId id="281" r:id="rId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" initials="G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416" autoAdjust="0"/>
  </p:normalViewPr>
  <p:slideViewPr>
    <p:cSldViewPr>
      <p:cViewPr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07/07/2011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52EC-836F-426C-985F-A7BDD8DB5056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FBA4-8DA5-4590-B1E0-AC4FB4CE5A62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FD4F90-92B2-4D06-9FFA-D822ADFB4881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94E44-45D9-4D82-97B8-0782EF93F463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FFF9-70B7-468E-9533-242E902EA6D8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07/07/2011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68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10 – Consolidação de Projetos.</a:t>
            </a:r>
          </a:p>
          <a:p>
            <a:pPr lvl="1"/>
            <a:r>
              <a:rPr lang="pt-BR" dirty="0" smtClean="0"/>
              <a:t>Objetivos:</a:t>
            </a:r>
          </a:p>
          <a:p>
            <a:pPr lvl="2"/>
            <a:r>
              <a:rPr lang="pt-BR" dirty="0" smtClean="0"/>
              <a:t>Utilizar o recurso de consolidação de projetos para auxiliar na tarefa de planejamento e gerenciamento do projeto.</a:t>
            </a:r>
          </a:p>
          <a:p>
            <a:pPr lvl="2"/>
            <a:r>
              <a:rPr lang="pt-BR" dirty="0" smtClean="0"/>
              <a:t>Relacionar projetos que compartilham recursos para execução das tarefas.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Consolidação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Permite relacionar dois ou mais projetos distintos como apenas um único projeto.</a:t>
            </a:r>
          </a:p>
          <a:p>
            <a:r>
              <a:rPr lang="pt-BR" dirty="0" smtClean="0"/>
              <a:t>Permite vincular (relacionar) tarefas de dois projetos diferentes.</a:t>
            </a:r>
          </a:p>
          <a:p>
            <a:r>
              <a:rPr lang="pt-BR" dirty="0" smtClean="0"/>
              <a:t>Permite ao gerente de projetos visualizar tarefas que sejam relacionadas ou que dependam do mesmo recurso para serem executadas.</a:t>
            </a:r>
          </a:p>
        </p:txBody>
      </p:sp>
    </p:spTree>
    <p:extLst>
      <p:ext uri="{BB962C8B-B14F-4D97-AF65-F5344CB8AC3E}">
        <p14:creationId xmlns:p14="http://schemas.microsoft.com/office/powerpoint/2010/main" val="2219446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Laboratório</a:t>
            </a: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 smtClean="0">
                <a:solidFill>
                  <a:srgbClr val="FF0000"/>
                </a:solidFill>
              </a:rPr>
              <a:t>Consolidação de Projetos</a:t>
            </a:r>
          </a:p>
          <a:p>
            <a:pPr lvl="1"/>
            <a:endParaRPr lang="pt-BR" b="1" dirty="0" smtClean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7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/>
              <a:t>BERNARDES,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35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1643</TotalTime>
  <Words>127</Words>
  <Application>Microsoft Office PowerPoint</Application>
  <PresentationFormat>Apresentação na tela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6" baseType="lpstr">
      <vt:lpstr>Origem</vt:lpstr>
      <vt:lpstr>Project 2010</vt:lpstr>
      <vt:lpstr>Tema</vt:lpstr>
      <vt:lpstr>Consolidação</vt:lpstr>
      <vt:lpstr>Laboratório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208</cp:revision>
  <dcterms:created xsi:type="dcterms:W3CDTF">2011-02-07T12:21:57Z</dcterms:created>
  <dcterms:modified xsi:type="dcterms:W3CDTF">2011-07-07T19:56:24Z</dcterms:modified>
</cp:coreProperties>
</file>